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90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9C27-EC56-4920-A608-55FE6BFF1607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E983A-EB93-4BBB-BE3D-673291D79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59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E983A-EB93-4BBB-BE3D-673291D7924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144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5438"/>
            <a:ext cx="8229600" cy="3043522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C00000"/>
                </a:solidFill>
              </a:rPr>
              <a:t>ТВОЕ БУДУЩЕЕ В ТВОИХ РУКАХ </a:t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C00000"/>
                </a:solidFill>
              </a:rPr>
              <a:t> СЕГОДНЯ ОТ НАС ЗАВИСИТ – БУДЕТ ЛИ ЗАВТРА</a:t>
            </a:r>
            <a:r>
              <a:rPr lang="ru-RU" sz="2000" dirty="0" smtClean="0">
                <a:solidFill>
                  <a:srgbClr val="C00000"/>
                </a:solidFill>
              </a:rPr>
              <a:t/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/>
            </a:r>
            <a:br>
              <a:rPr lang="ru-RU" sz="2000" dirty="0" smtClean="0">
                <a:solidFill>
                  <a:srgbClr val="C00000"/>
                </a:solidFill>
              </a:rPr>
            </a:br>
            <a:r>
              <a:rPr lang="ru-RU" sz="2000" dirty="0" smtClean="0">
                <a:solidFill>
                  <a:srgbClr val="C00000"/>
                </a:solidFill>
              </a:rPr>
              <a:t>профессия будущего </a:t>
            </a:r>
            <a:r>
              <a:rPr lang="ru-RU" sz="2000" dirty="0" smtClean="0">
                <a:solidFill>
                  <a:srgbClr val="002060"/>
                </a:solidFill>
              </a:rPr>
              <a:t>«</a:t>
            </a:r>
            <a:r>
              <a:rPr lang="ru-RU" sz="2200" b="1" dirty="0" smtClean="0">
                <a:solidFill>
                  <a:srgbClr val="0070C0"/>
                </a:solidFill>
              </a:rPr>
              <a:t>АРХИТЕКТОР ВИРТУАЛЬНОСТИ»</a:t>
            </a:r>
            <a:r>
              <a:rPr lang="ru-RU" sz="2000" dirty="0" smtClean="0">
                <a:solidFill>
                  <a:srgbClr val="00B0F0"/>
                </a:solidFill>
              </a:rPr>
              <a:t/>
            </a:r>
            <a:br>
              <a:rPr lang="ru-RU" sz="2000" dirty="0" smtClean="0">
                <a:solidFill>
                  <a:srgbClr val="00B0F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В будущем виртуальная среда для человека будет такой же естественной, как физическое пространство городов, помещений, природы. Это может быть пространство, в котором человек отдыхает, посещает какие-то достопримечательности, музеи, рабочая обстановка или среда для расслабления и восстановления их, лечения.  Человек сможет выбирать нужную ему среду  из коллекции, настраивать ее под себя. При этом это может быть не просто  образ какого-то помещения, а целостная сеть виртуальных сред, которая в итоге воспринимается, как единая система – виртуальный мир.  </a:t>
            </a: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95536" y="2996952"/>
            <a:ext cx="4101852" cy="864096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Задача «Архитектора виртуальности» :</a:t>
            </a:r>
          </a:p>
          <a:p>
            <a:pPr algn="just"/>
            <a:r>
              <a:rPr lang="ru-RU" sz="1400" b="0" dirty="0" smtClean="0">
                <a:solidFill>
                  <a:schemeClr val="tx2">
                    <a:lumMod val="75000"/>
                  </a:schemeClr>
                </a:solidFill>
              </a:rPr>
              <a:t>- Превратить информационные системы из эпизодических приложений в целые виртуальные миры</a:t>
            </a:r>
            <a:endParaRPr lang="ru-RU" sz="1400" b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7544" y="3933056"/>
            <a:ext cx="4029844" cy="16561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Требования  предъявляемые к профессии «Архитектор виртуальности»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Творческое начало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Понимание того, чего хочет публика и чего ей недостает в реальной жизни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Отлично разбираться в анатомии, психологии, социологии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716016" y="3212976"/>
            <a:ext cx="3960440" cy="2592288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Профессия «Архитектор  виртуальности» находится на стыке различных областей знаний</a:t>
            </a:r>
            <a:r>
              <a:rPr lang="ru-RU" sz="1400" b="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0" dirty="0" smtClean="0">
                <a:solidFill>
                  <a:schemeClr val="tx2">
                    <a:lumMod val="75000"/>
                  </a:schemeClr>
                </a:solidFill>
              </a:rPr>
              <a:t>Дизайн и архитектура среды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0" dirty="0" smtClean="0">
                <a:solidFill>
                  <a:schemeClr val="tx2">
                    <a:lumMod val="75000"/>
                  </a:schemeClr>
                </a:solidFill>
              </a:rPr>
              <a:t>Психология, нейропсихология и психофизиология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0" dirty="0" smtClean="0">
                <a:solidFill>
                  <a:schemeClr val="tx2">
                    <a:lumMod val="75000"/>
                  </a:schemeClr>
                </a:solidFill>
              </a:rPr>
              <a:t>Программирование и математическое </a:t>
            </a:r>
            <a:r>
              <a:rPr lang="ru-RU" sz="1400" b="0" dirty="0">
                <a:solidFill>
                  <a:schemeClr val="tx2">
                    <a:lumMod val="75000"/>
                  </a:schemeClr>
                </a:solidFill>
              </a:rPr>
              <a:t>м</a:t>
            </a:r>
            <a:r>
              <a:rPr lang="ru-RU" sz="1400" b="0" dirty="0" smtClean="0">
                <a:solidFill>
                  <a:schemeClr val="tx2">
                    <a:lumMod val="75000"/>
                  </a:schemeClr>
                </a:solidFill>
              </a:rPr>
              <a:t>оделирование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0" dirty="0" smtClean="0">
                <a:solidFill>
                  <a:schemeClr val="tx2">
                    <a:lumMod val="75000"/>
                  </a:schemeClr>
                </a:solidFill>
              </a:rPr>
              <a:t>Искусственный интеллект</a:t>
            </a:r>
          </a:p>
          <a:p>
            <a:pPr algn="just"/>
            <a:r>
              <a:rPr lang="ru-RU" sz="1400" b="0" dirty="0">
                <a:solidFill>
                  <a:srgbClr val="00B0F0"/>
                </a:solidFill>
              </a:rPr>
              <a:t>	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Обучение по профессии будет осуществляться в любом ВУЗе, где предполагается обучение по вышеназванным направлениям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395536" y="5877272"/>
            <a:ext cx="8291264" cy="98072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00" dirty="0" smtClean="0"/>
              <a:t>	</a:t>
            </a:r>
            <a:r>
              <a:rPr lang="ru-RU" sz="6400" b="1" dirty="0" smtClean="0">
                <a:solidFill>
                  <a:srgbClr val="FF0000"/>
                </a:solidFill>
              </a:rPr>
              <a:t>С чего начать тебе сегодня? – Обрати особое внимание  на такие  предметы, как  математика, информатика, физика, география, история, обществознание, биология, искусство, музыка.</a:t>
            </a:r>
          </a:p>
          <a:p>
            <a:pPr marL="0" indent="0">
              <a:buNone/>
            </a:pPr>
            <a:r>
              <a:rPr lang="ru-RU" sz="6400" b="1" dirty="0">
                <a:solidFill>
                  <a:srgbClr val="FF0000"/>
                </a:solidFill>
              </a:rPr>
              <a:t>	</a:t>
            </a:r>
            <a:r>
              <a:rPr lang="ru-RU" sz="6400" b="1" dirty="0" smtClean="0">
                <a:solidFill>
                  <a:srgbClr val="FF0000"/>
                </a:solidFill>
              </a:rPr>
              <a:t>Желание увидеть и создать будущее своими руками!  </a:t>
            </a:r>
          </a:p>
          <a:p>
            <a:pPr marL="0" indent="0">
              <a:buNone/>
            </a:pP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6015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81</Words>
  <Application>Microsoft Office PowerPoint</Application>
  <PresentationFormat>Экран (4:3)</PresentationFormat>
  <Paragraphs>16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ТВОЕ БУДУЩЕЕ В ТВОИХ РУКАХ   СЕГОДНЯ ОТ НАС ЗАВИСИТ – БУДЕТ ЛИ ЗАВТРА  профессия будущего «АРХИТЕКТОР ВИРТУАЛЬНОСТИ» В будущем виртуальная среда для человека будет такой же естественной, как физическое пространство городов, помещений, природы. Это может быть пространство, в котором человек отдыхает, посещает какие-то достопримечательности, музеи, рабочая обстановка или среда для расслабления и восстановления их, лечения.  Человек сможет выбирать нужную ему среду  из коллекции, настраивать ее под себя. При этом это может быть не просто  образ какого-то помещения, а целостная сеть виртуальных сред, которая в итоге воспринимается, как единая система – виртуальный мир.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Тимур</dc:creator>
  <cp:lastModifiedBy>Тимур</cp:lastModifiedBy>
  <cp:revision>7</cp:revision>
  <dcterms:created xsi:type="dcterms:W3CDTF">2017-12-10T14:02:11Z</dcterms:created>
  <dcterms:modified xsi:type="dcterms:W3CDTF">2017-12-10T15:08:40Z</dcterms:modified>
</cp:coreProperties>
</file>